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6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rtraining.org/" TargetMode="External"/><Relationship Id="rId3" Type="http://schemas.openxmlformats.org/officeDocument/2006/relationships/hyperlink" Target="mailto:kmoseley@ucphuntsvill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l.at4all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pple.com/accessibility/ios/voiceove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Voice Over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apple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Kate Moseley </a:t>
            </a:r>
            <a:r>
              <a:rPr lang="en-US" sz="2000" dirty="0" smtClean="0"/>
              <a:t>AT Specialist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TASC employee that contracts with STAR to provide AT webinars and trainings </a:t>
            </a:r>
          </a:p>
          <a:p>
            <a:r>
              <a:rPr lang="en-US" dirty="0">
                <a:hlinkClick r:id="rId2"/>
              </a:rPr>
              <a:t>http://www.startraining.org/</a:t>
            </a:r>
            <a:endParaRPr lang="en-US" dirty="0"/>
          </a:p>
          <a:p>
            <a:r>
              <a:rPr lang="en-US" dirty="0"/>
              <a:t>Power Point </a:t>
            </a:r>
          </a:p>
          <a:p>
            <a:r>
              <a:rPr lang="en-US" dirty="0">
                <a:hlinkClick r:id="rId3"/>
              </a:rPr>
              <a:t>kmoseley@ucphuntsville.org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89247"/>
            <a:ext cx="9404723" cy="756150"/>
          </a:xfrm>
        </p:spPr>
        <p:txBody>
          <a:bodyPr/>
          <a:lstStyle/>
          <a:p>
            <a:pPr algn="ctr"/>
            <a:r>
              <a:rPr lang="en-US" dirty="0" smtClean="0"/>
              <a:t>TASC and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08868"/>
            <a:ext cx="9784247" cy="5284922"/>
          </a:xfrm>
        </p:spPr>
        <p:txBody>
          <a:bodyPr>
            <a:normAutofit/>
          </a:bodyPr>
          <a:lstStyle/>
          <a:p>
            <a:r>
              <a:rPr lang="en-US" dirty="0"/>
              <a:t>TASC</a:t>
            </a:r>
          </a:p>
          <a:p>
            <a:pPr lvl="1"/>
            <a:r>
              <a:rPr lang="en-US" dirty="0"/>
              <a:t>Technology Assistance for Special Consumers </a:t>
            </a:r>
          </a:p>
          <a:p>
            <a:pPr lvl="1"/>
            <a:r>
              <a:rPr lang="en-US" dirty="0"/>
              <a:t>AT consultations, evaluations, informational sessions, and Technical Assistance </a:t>
            </a:r>
          </a:p>
          <a:p>
            <a:pPr lvl="1"/>
            <a:r>
              <a:rPr lang="en-US" dirty="0"/>
              <a:t>Lending Library check out equipment for 2-3 weeks </a:t>
            </a:r>
          </a:p>
          <a:p>
            <a:pPr lvl="2"/>
            <a:r>
              <a:rPr lang="en-US" dirty="0"/>
              <a:t>Switches, mounts, adaptive toys, communication aids, aids to daily living, and computer keyboards, mice, and joystick adaptations</a:t>
            </a:r>
          </a:p>
          <a:p>
            <a:r>
              <a:rPr lang="en-US" dirty="0"/>
              <a:t>STAR </a:t>
            </a:r>
          </a:p>
          <a:p>
            <a:pPr lvl="1"/>
            <a:r>
              <a:rPr lang="en-US" dirty="0"/>
              <a:t>Alabama’s assistive technology resource </a:t>
            </a:r>
          </a:p>
          <a:p>
            <a:pPr lvl="1"/>
            <a:r>
              <a:rPr lang="en-US" dirty="0"/>
              <a:t>AT4ALL</a:t>
            </a:r>
          </a:p>
          <a:p>
            <a:pPr lvl="2"/>
            <a:r>
              <a:rPr lang="en-US" dirty="0">
                <a:hlinkClick r:id="rId2"/>
              </a:rPr>
              <a:t>http://al.at4all.com</a:t>
            </a:r>
            <a:endParaRPr lang="en-US" dirty="0"/>
          </a:p>
          <a:p>
            <a:pPr lvl="2"/>
            <a:r>
              <a:rPr lang="en-US" dirty="0"/>
              <a:t>Online database that provides current inventory of AT and medical equipment. You may also post want ads for items not listed. </a:t>
            </a:r>
          </a:p>
          <a:p>
            <a:pPr lvl="2"/>
            <a:r>
              <a:rPr lang="en-US" dirty="0"/>
              <a:t>Wheelchairs, Scooters, Shower/ Bath Aids, Beside Commodes, Hospital beds, Walkers and canes, ramps and lifts, and more.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our Accessibility </a:t>
            </a:r>
            <a:r>
              <a:rPr lang="en-US" dirty="0"/>
              <a:t>S</a:t>
            </a:r>
            <a:r>
              <a:rPr lang="en-US" dirty="0" smtClean="0"/>
              <a:t>hortcut </a:t>
            </a:r>
          </a:p>
          <a:p>
            <a:r>
              <a:rPr lang="en-US" dirty="0" smtClean="0"/>
              <a:t>Locate Voice Over</a:t>
            </a:r>
          </a:p>
          <a:p>
            <a:r>
              <a:rPr lang="en-US" dirty="0" smtClean="0"/>
              <a:t>Turn Voice Over on and off</a:t>
            </a:r>
          </a:p>
          <a:p>
            <a:r>
              <a:rPr lang="en-US" dirty="0" smtClean="0"/>
              <a:t>Understand the settings of voice over </a:t>
            </a:r>
          </a:p>
          <a:p>
            <a:r>
              <a:rPr lang="en-US" dirty="0" smtClean="0"/>
              <a:t>Understand how to utilize the Braille and Rotor features.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03336"/>
            <a:ext cx="9403742" cy="4745064"/>
          </a:xfrm>
        </p:spPr>
        <p:txBody>
          <a:bodyPr/>
          <a:lstStyle/>
          <a:p>
            <a:r>
              <a:rPr lang="en-US" dirty="0" smtClean="0"/>
              <a:t>All of the things I demonstrate work for both the iPad and iPhone with iOS 8.4 unless mentioned otherwise</a:t>
            </a:r>
          </a:p>
          <a:p>
            <a:r>
              <a:rPr lang="en-US" dirty="0" smtClean="0"/>
              <a:t>Voice over reads what is on your screen </a:t>
            </a:r>
          </a:p>
          <a:p>
            <a:r>
              <a:rPr lang="en-US" dirty="0" smtClean="0"/>
              <a:t>Practice </a:t>
            </a:r>
          </a:p>
          <a:p>
            <a:r>
              <a:rPr lang="en-US" dirty="0" smtClean="0"/>
              <a:t>COMANDS</a:t>
            </a:r>
            <a:r>
              <a:rPr lang="en-US" b="1" dirty="0" smtClean="0"/>
              <a:t> </a:t>
            </a:r>
            <a:r>
              <a:rPr lang="en-US" b="1" u="sng" dirty="0" smtClean="0"/>
              <a:t>DO</a:t>
            </a:r>
            <a:r>
              <a:rPr lang="en-US" b="1" dirty="0" smtClean="0"/>
              <a:t>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Accessibility Shortcut</a:t>
            </a:r>
          </a:p>
          <a:p>
            <a:pPr lvl="1"/>
            <a:r>
              <a:rPr lang="en-US" dirty="0" smtClean="0"/>
              <a:t>Tap home button three times then tap voice over twice</a:t>
            </a:r>
          </a:p>
          <a:p>
            <a:r>
              <a:rPr lang="en-US" dirty="0" smtClean="0"/>
              <a:t>Siri Voice Over help</a:t>
            </a:r>
          </a:p>
          <a:p>
            <a:pPr lvl="1"/>
            <a:r>
              <a:rPr lang="en-US" dirty="0" smtClean="0"/>
              <a:t>“Turn off voice over”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www.apple.com/accessibility/ios/voiceover/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Braille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8152200" cy="1337053"/>
          </a:xfrm>
        </p:spPr>
        <p:txBody>
          <a:bodyPr/>
          <a:lstStyle/>
          <a:p>
            <a:r>
              <a:rPr lang="en-US" dirty="0" smtClean="0"/>
              <a:t>Physical display of braille</a:t>
            </a:r>
          </a:p>
          <a:p>
            <a:r>
              <a:rPr lang="en-US" dirty="0" smtClean="0"/>
              <a:t>Dots raise and lower to form braille words in real time</a:t>
            </a:r>
          </a:p>
          <a:p>
            <a:r>
              <a:rPr lang="en-US" dirty="0" smtClean="0"/>
              <a:t>Larger buttons for input into device.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31" y="3754531"/>
            <a:ext cx="8896028" cy="251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</TotalTime>
  <Words>252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Voice Over</vt:lpstr>
      <vt:lpstr>Kate Moseley AT Specialist</vt:lpstr>
      <vt:lpstr>TASC and STAR</vt:lpstr>
      <vt:lpstr>Objectives </vt:lpstr>
      <vt:lpstr>Voice Over</vt:lpstr>
      <vt:lpstr>Braille Displays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Over </dc:title>
  <dc:creator>tasc@ucphuntsville.org</dc:creator>
  <cp:lastModifiedBy>tasc@ucphuntsville.org</cp:lastModifiedBy>
  <cp:revision>9</cp:revision>
  <dcterms:created xsi:type="dcterms:W3CDTF">2015-07-15T14:42:40Z</dcterms:created>
  <dcterms:modified xsi:type="dcterms:W3CDTF">2015-07-29T13:53:20Z</dcterms:modified>
</cp:coreProperties>
</file>