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60" r:id="rId3"/>
    <p:sldId id="259" r:id="rId4"/>
    <p:sldId id="257" r:id="rId5"/>
    <p:sldId id="261" r:id="rId6"/>
    <p:sldId id="262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5"/>
    <p:restoredTop sz="96291"/>
  </p:normalViewPr>
  <p:slideViewPr>
    <p:cSldViewPr snapToGrid="0" snapToObjects="1">
      <p:cViewPr varScale="1">
        <p:scale>
          <a:sx n="105" d="100"/>
          <a:sy n="105" d="100"/>
        </p:scale>
        <p:origin x="19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7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08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2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3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7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BFAF2D-AE50-5E41-8165-456E647E52D1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68F2-343E-0C4D-9450-53095D0D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rtraining.org/" TargetMode="External"/><Relationship Id="rId3" Type="http://schemas.openxmlformats.org/officeDocument/2006/relationships/hyperlink" Target="mailto:kmoseley@ucphuntsville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l.at4all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Switch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Apple products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Kate Moseley </a:t>
            </a:r>
            <a:r>
              <a:rPr lang="en-US" sz="1800" dirty="0"/>
              <a:t>AT Specialist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752600"/>
            <a:ext cx="9588500" cy="4495799"/>
          </a:xfrm>
        </p:spPr>
        <p:txBody>
          <a:bodyPr/>
          <a:lstStyle/>
          <a:p>
            <a:r>
              <a:rPr lang="en-US" dirty="0" smtClean="0"/>
              <a:t>TASC employee that contracts with STAR to provide AT webinars and trainings </a:t>
            </a:r>
          </a:p>
          <a:p>
            <a:r>
              <a:rPr lang="en-US" dirty="0">
                <a:hlinkClick r:id="rId2"/>
              </a:rPr>
              <a:t>http://www.startraining.org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Power Point </a:t>
            </a:r>
          </a:p>
          <a:p>
            <a:r>
              <a:rPr lang="en-US" dirty="0" smtClean="0">
                <a:hlinkClick r:id="rId3"/>
              </a:rPr>
              <a:t>kmoseley@ucphuntsville.org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81000"/>
            <a:ext cx="9404723" cy="787400"/>
          </a:xfrm>
        </p:spPr>
        <p:txBody>
          <a:bodyPr/>
          <a:lstStyle/>
          <a:p>
            <a:pPr algn="ctr"/>
            <a:r>
              <a:rPr lang="en-US" dirty="0" smtClean="0"/>
              <a:t>TASC and STAR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68400"/>
            <a:ext cx="10453688" cy="5079999"/>
          </a:xfrm>
        </p:spPr>
        <p:txBody>
          <a:bodyPr>
            <a:normAutofit/>
          </a:bodyPr>
          <a:lstStyle/>
          <a:p>
            <a:r>
              <a:rPr lang="en-US" dirty="0"/>
              <a:t>TASC</a:t>
            </a:r>
          </a:p>
          <a:p>
            <a:pPr lvl="1"/>
            <a:r>
              <a:rPr lang="en-US" dirty="0"/>
              <a:t>Technology Assistance for Special Consumers </a:t>
            </a:r>
          </a:p>
          <a:p>
            <a:pPr lvl="1"/>
            <a:r>
              <a:rPr lang="en-US" dirty="0"/>
              <a:t>AT consultations, evaluations, informational sessions, and Technical Assistance </a:t>
            </a:r>
          </a:p>
          <a:p>
            <a:pPr lvl="1"/>
            <a:r>
              <a:rPr lang="en-US" dirty="0"/>
              <a:t>Lending Library check out equipment for 2-3 weeks </a:t>
            </a:r>
          </a:p>
          <a:p>
            <a:pPr lvl="2"/>
            <a:r>
              <a:rPr lang="en-US" dirty="0"/>
              <a:t>Switches, mounts, adaptive toys, communication aids, aids to daily living, and computer keyboards, mice, and joystick adaptations</a:t>
            </a:r>
          </a:p>
          <a:p>
            <a:r>
              <a:rPr lang="en-US" dirty="0"/>
              <a:t>STAR </a:t>
            </a:r>
          </a:p>
          <a:p>
            <a:pPr lvl="1"/>
            <a:r>
              <a:rPr lang="en-US" dirty="0"/>
              <a:t>Alabama’s assistive technology resource </a:t>
            </a:r>
          </a:p>
          <a:p>
            <a:pPr lvl="1"/>
            <a:r>
              <a:rPr lang="en-US" dirty="0"/>
              <a:t>AT4ALL</a:t>
            </a:r>
          </a:p>
          <a:p>
            <a:pPr lvl="2"/>
            <a:r>
              <a:rPr lang="en-US" dirty="0">
                <a:hlinkClick r:id="rId2"/>
              </a:rPr>
              <a:t>http://al.at4all.com</a:t>
            </a:r>
            <a:endParaRPr lang="en-US" dirty="0"/>
          </a:p>
          <a:p>
            <a:pPr lvl="2"/>
            <a:r>
              <a:rPr lang="en-US" dirty="0"/>
              <a:t>Online database that provides current inventory of AT and medical equipment. You may also post want ads for items not listed. </a:t>
            </a:r>
          </a:p>
          <a:p>
            <a:pPr lvl="2"/>
            <a:r>
              <a:rPr lang="en-US" dirty="0"/>
              <a:t>Wheelchairs, Scooters, Shower/ Bath Aids, Beside Commodes, Hospital beds, Walkers and canes, ramps and lifts, and more.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Switch Access </a:t>
            </a:r>
          </a:p>
          <a:p>
            <a:r>
              <a:rPr lang="en-US" dirty="0" smtClean="0"/>
              <a:t>Turn Switch Access on and off</a:t>
            </a:r>
          </a:p>
          <a:p>
            <a:r>
              <a:rPr lang="en-US" dirty="0" smtClean="0"/>
              <a:t>Understand the settings of Switch Access</a:t>
            </a:r>
          </a:p>
          <a:p>
            <a:r>
              <a:rPr lang="en-US" dirty="0" smtClean="0"/>
              <a:t>Blue Tooth &amp; Adapter Switches</a:t>
            </a:r>
          </a:p>
        </p:txBody>
      </p:sp>
    </p:spTree>
    <p:extLst>
      <p:ext uri="{BB962C8B-B14F-4D97-AF65-F5344CB8AC3E}">
        <p14:creationId xmlns:p14="http://schemas.microsoft.com/office/powerpoint/2010/main" val="811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7582"/>
          </a:xfrm>
        </p:spPr>
        <p:txBody>
          <a:bodyPr/>
          <a:lstStyle/>
          <a:p>
            <a:pPr algn="ctr"/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94118"/>
            <a:ext cx="9780589" cy="52368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switches</a:t>
            </a:r>
          </a:p>
          <a:p>
            <a:r>
              <a:rPr lang="en-US" dirty="0" smtClean="0"/>
              <a:t>RJ Cooper and </a:t>
            </a:r>
            <a:r>
              <a:rPr lang="en-US" dirty="0" err="1" smtClean="0"/>
              <a:t>Ablenet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User friendly 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adaptaions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Blue 2 </a:t>
            </a:r>
          </a:p>
          <a:p>
            <a:pPr lvl="1"/>
            <a:r>
              <a:rPr lang="en-US" dirty="0" smtClean="0"/>
              <a:t>By </a:t>
            </a:r>
            <a:r>
              <a:rPr lang="en-US" dirty="0" err="1" smtClean="0"/>
              <a:t>Ablenet</a:t>
            </a:r>
            <a:endParaRPr lang="en-US" dirty="0"/>
          </a:p>
          <a:p>
            <a:pPr lvl="1"/>
            <a:r>
              <a:rPr lang="en-US" dirty="0" smtClean="0"/>
              <a:t>Bluetooth</a:t>
            </a:r>
          </a:p>
          <a:p>
            <a:pPr lvl="2"/>
            <a:r>
              <a:rPr lang="en-US" dirty="0" smtClean="0"/>
              <a:t>Wireless connection</a:t>
            </a:r>
          </a:p>
          <a:p>
            <a:r>
              <a:rPr lang="en-US" dirty="0" smtClean="0"/>
              <a:t>Wired Switches </a:t>
            </a:r>
          </a:p>
          <a:p>
            <a:pPr lvl="1"/>
            <a:r>
              <a:rPr lang="en-US" dirty="0" err="1" smtClean="0"/>
              <a:t>Tapio</a:t>
            </a:r>
            <a:r>
              <a:rPr lang="en-US" dirty="0" smtClean="0"/>
              <a:t> iOS and USB Switch Interface </a:t>
            </a:r>
          </a:p>
          <a:p>
            <a:pPr lvl="2"/>
            <a:r>
              <a:rPr lang="en-US" dirty="0" smtClean="0"/>
              <a:t>Mac, iPad Air, iPad Mini, iPhone 5, iPhone 6 </a:t>
            </a:r>
          </a:p>
          <a:p>
            <a:pPr lvl="1"/>
            <a:r>
              <a:rPr lang="en-US" dirty="0" err="1" smtClean="0"/>
              <a:t>Pererro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Works directly with the iPhone or iPad </a:t>
            </a:r>
          </a:p>
          <a:p>
            <a:pPr lvl="2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 iPhone and iPod Touch, and iPad 2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38" y="1910461"/>
            <a:ext cx="3363728" cy="2119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466" y="1979435"/>
            <a:ext cx="2641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9" b="38577"/>
          <a:stretch/>
        </p:blipFill>
        <p:spPr>
          <a:xfrm>
            <a:off x="8425234" y="5226681"/>
            <a:ext cx="3251200" cy="821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73012" y="1494118"/>
            <a:ext cx="268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Blue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49466" y="1333104"/>
            <a:ext cx="264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Pererro</a:t>
            </a:r>
            <a:r>
              <a:rPr lang="en-US" dirty="0" smtClean="0"/>
              <a:t> Switch interface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89437" y="4851918"/>
            <a:ext cx="2388636" cy="37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Tapio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1082"/>
          </a:xfrm>
        </p:spPr>
        <p:txBody>
          <a:bodyPr/>
          <a:lstStyle/>
          <a:p>
            <a:pPr algn="ctr"/>
            <a:r>
              <a:rPr lang="en-US" dirty="0" smtClean="0"/>
              <a:t>Blue Tooth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93800"/>
            <a:ext cx="5567441" cy="5054599"/>
          </a:xfrm>
        </p:spPr>
        <p:txBody>
          <a:bodyPr/>
          <a:lstStyle/>
          <a:p>
            <a:r>
              <a:rPr lang="en-US" dirty="0" smtClean="0"/>
              <a:t>How do I set up blue tooth? </a:t>
            </a:r>
          </a:p>
          <a:p>
            <a:r>
              <a:rPr lang="en-US" dirty="0" smtClean="0"/>
              <a:t>Having difficulties setting up to Bluetooth? </a:t>
            </a:r>
          </a:p>
          <a:p>
            <a:pPr lvl="1"/>
            <a:r>
              <a:rPr lang="en-US" dirty="0" smtClean="0"/>
              <a:t>Make sure Blue Tooth device is fully charged </a:t>
            </a:r>
          </a:p>
          <a:p>
            <a:pPr lvl="1"/>
            <a:r>
              <a:rPr lang="en-US" dirty="0" smtClean="0"/>
              <a:t>Turn off devices and turn it back on</a:t>
            </a:r>
          </a:p>
          <a:p>
            <a:pPr lvl="1"/>
            <a:r>
              <a:rPr lang="en-US" dirty="0" smtClean="0"/>
              <a:t>“forget” the device then connect again </a:t>
            </a:r>
          </a:p>
          <a:p>
            <a:pPr lvl="2"/>
            <a:r>
              <a:rPr lang="en-US" dirty="0" smtClean="0"/>
              <a:t>Tap the little “</a:t>
            </a:r>
            <a:r>
              <a:rPr lang="en-US" dirty="0" err="1" smtClean="0"/>
              <a:t>i</a:t>
            </a:r>
            <a:r>
              <a:rPr lang="en-US" dirty="0" smtClean="0"/>
              <a:t>” with a circle around it</a:t>
            </a:r>
          </a:p>
          <a:p>
            <a:r>
              <a:rPr lang="en-US" dirty="0" smtClean="0"/>
              <a:t>Blue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53" y="1661772"/>
            <a:ext cx="5568419" cy="3508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onut 5"/>
          <p:cNvSpPr/>
          <p:nvPr/>
        </p:nvSpPr>
        <p:spPr>
          <a:xfrm>
            <a:off x="7837177" y="4162948"/>
            <a:ext cx="1160585" cy="609600"/>
          </a:xfrm>
          <a:prstGeom prst="donut">
            <a:avLst>
              <a:gd name="adj" fmla="val 9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14075"/>
            <a:ext cx="8946541" cy="4195481"/>
          </a:xfrm>
        </p:spPr>
        <p:txBody>
          <a:bodyPr/>
          <a:lstStyle/>
          <a:p>
            <a:r>
              <a:rPr lang="en-US" dirty="0" smtClean="0"/>
              <a:t>Do not work as switches by themselves </a:t>
            </a:r>
          </a:p>
          <a:p>
            <a:r>
              <a:rPr lang="en-US" dirty="0" smtClean="0"/>
              <a:t>Need an external switch to work </a:t>
            </a:r>
          </a:p>
          <a:p>
            <a:r>
              <a:rPr lang="en-US" dirty="0" smtClean="0"/>
              <a:t>Once connected </a:t>
            </a:r>
          </a:p>
          <a:p>
            <a:pPr lvl="1"/>
            <a:r>
              <a:rPr lang="en-US" dirty="0" smtClean="0"/>
              <a:t>Settings -&gt; general -&gt; accessibility -&gt; switch access</a:t>
            </a:r>
          </a:p>
          <a:p>
            <a:r>
              <a:rPr lang="en-US" dirty="0" smtClean="0"/>
              <a:t>Set up your switch similar to the way we set up the </a:t>
            </a:r>
            <a:r>
              <a:rPr lang="en-US" dirty="0" err="1" smtClean="0"/>
              <a:t>bluetooth</a:t>
            </a:r>
            <a:r>
              <a:rPr lang="en-US" dirty="0" smtClean="0"/>
              <a:t> switch</a:t>
            </a:r>
          </a:p>
          <a:p>
            <a:pPr lvl="1"/>
            <a:r>
              <a:rPr lang="en-US" dirty="0" smtClean="0"/>
              <a:t> switches -&gt; new switch -&gt; external </a:t>
            </a:r>
          </a:p>
          <a:p>
            <a:pPr lvl="1"/>
            <a:r>
              <a:rPr lang="en-US" dirty="0" smtClean="0"/>
              <a:t>Make sure switch control is on and you are ready to go!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97" y="153085"/>
            <a:ext cx="3652417" cy="879924"/>
          </a:xfrm>
        </p:spPr>
        <p:txBody>
          <a:bodyPr/>
          <a:lstStyle/>
          <a:p>
            <a:r>
              <a:rPr lang="en-US" dirty="0" err="1" smtClean="0"/>
              <a:t>Tapio</a:t>
            </a:r>
            <a:r>
              <a:rPr lang="en-US" dirty="0" smtClean="0"/>
              <a:t> Switch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74" y="920355"/>
            <a:ext cx="5313818" cy="31324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Versatile Switch </a:t>
            </a:r>
          </a:p>
          <a:p>
            <a:pPr lvl="1"/>
            <a:r>
              <a:rPr lang="en-US" dirty="0" smtClean="0"/>
              <a:t>USB plug for computers </a:t>
            </a:r>
          </a:p>
          <a:p>
            <a:pPr lvl="1"/>
            <a:r>
              <a:rPr lang="en-US" dirty="0" smtClean="0"/>
              <a:t>Lightning to USB Adaptor for Apple products </a:t>
            </a:r>
          </a:p>
          <a:p>
            <a:r>
              <a:rPr lang="en-US" dirty="0" smtClean="0"/>
              <a:t>Lightning to USB adapter plugs into iPad</a:t>
            </a:r>
          </a:p>
          <a:p>
            <a:r>
              <a:rPr lang="en-US" dirty="0" err="1" smtClean="0"/>
              <a:t>Tapio</a:t>
            </a:r>
            <a:r>
              <a:rPr lang="en-US" dirty="0" smtClean="0"/>
              <a:t> USB plugs into lightning adapter</a:t>
            </a:r>
          </a:p>
          <a:p>
            <a:r>
              <a:rPr lang="en-US" dirty="0" smtClean="0"/>
              <a:t>Switch plugs into </a:t>
            </a:r>
            <a:r>
              <a:rPr lang="en-US" dirty="0" err="1" smtClean="0"/>
              <a:t>Tapio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Switch is ready to go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t="40921" r="2346" b="33710"/>
          <a:stretch/>
        </p:blipFill>
        <p:spPr>
          <a:xfrm rot="5400000">
            <a:off x="8673510" y="2104349"/>
            <a:ext cx="5094514" cy="1191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136" y="4384792"/>
            <a:ext cx="2656261" cy="1992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04" y="4052760"/>
            <a:ext cx="3541681" cy="265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3" t="25724" r="35512" b="15063"/>
          <a:stretch/>
        </p:blipFill>
        <p:spPr>
          <a:xfrm rot="5400000">
            <a:off x="7804642" y="1760540"/>
            <a:ext cx="832757" cy="1534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49524" r="6129" b="25476"/>
          <a:stretch/>
        </p:blipFill>
        <p:spPr>
          <a:xfrm rot="5400000" flipV="1">
            <a:off x="4327767" y="1820574"/>
            <a:ext cx="3129869" cy="674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588404" y="1973985"/>
            <a:ext cx="666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+</a:t>
            </a:r>
            <a:endParaRPr lang="en-US" sz="6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25488" y="1973985"/>
            <a:ext cx="562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196" y="4508935"/>
            <a:ext cx="4155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when I plug in </a:t>
            </a:r>
            <a:r>
              <a:rPr lang="en-US" dirty="0" err="1"/>
              <a:t>T</a:t>
            </a:r>
            <a:r>
              <a:rPr lang="en-US" dirty="0" err="1" smtClean="0"/>
              <a:t>apio</a:t>
            </a:r>
            <a:r>
              <a:rPr lang="en-US" dirty="0" smtClean="0"/>
              <a:t> my iPad Air 2 says the switch is not compatible, but it works anyways. I ignore that notification and move on through the steps.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Pererro</a:t>
            </a:r>
            <a:r>
              <a:rPr lang="en-US" dirty="0" smtClean="0"/>
              <a:t> Switch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95754"/>
            <a:ext cx="10479088" cy="5451231"/>
          </a:xfrm>
        </p:spPr>
        <p:txBody>
          <a:bodyPr/>
          <a:lstStyle/>
          <a:p>
            <a:r>
              <a:rPr lang="en-US" dirty="0" smtClean="0"/>
              <a:t>Plug in </a:t>
            </a:r>
            <a:r>
              <a:rPr lang="en-US" dirty="0" err="1" smtClean="0"/>
              <a:t>Pererro</a:t>
            </a:r>
            <a:r>
              <a:rPr lang="en-US" dirty="0" smtClean="0"/>
              <a:t> into bottom of iPad </a:t>
            </a:r>
          </a:p>
          <a:p>
            <a:r>
              <a:rPr lang="en-US" dirty="0" smtClean="0"/>
              <a:t>Plug switch cable into </a:t>
            </a:r>
            <a:r>
              <a:rPr lang="en-US" dirty="0" err="1" smtClean="0"/>
              <a:t>Pererro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Switch is ready to go and functional through Switch Access!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0250" y="3464130"/>
            <a:ext cx="3416114" cy="2562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6" y="3037114"/>
            <a:ext cx="4554820" cy="3416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58" y="3338236"/>
            <a:ext cx="3751826" cy="2813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709</TotalTime>
  <Words>433</Words>
  <Application>Microsoft Macintosh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Wingdings 3</vt:lpstr>
      <vt:lpstr>Arial</vt:lpstr>
      <vt:lpstr>Ion</vt:lpstr>
      <vt:lpstr>Switch Access</vt:lpstr>
      <vt:lpstr>Kate Moseley AT Specialist</vt:lpstr>
      <vt:lpstr>TASC and STAR </vt:lpstr>
      <vt:lpstr>Objectives </vt:lpstr>
      <vt:lpstr>Switches</vt:lpstr>
      <vt:lpstr>Blue Tooth </vt:lpstr>
      <vt:lpstr>Switch Interfaces</vt:lpstr>
      <vt:lpstr>Tapio Switch </vt:lpstr>
      <vt:lpstr>Pererro Switch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Switch Access Webinar </dc:title>
  <dc:creator>tasc@ucphuntsville.org</dc:creator>
  <cp:lastModifiedBy>tasc@ucphuntsville.org</cp:lastModifiedBy>
  <cp:revision>21</cp:revision>
  <dcterms:created xsi:type="dcterms:W3CDTF">2015-06-26T18:44:20Z</dcterms:created>
  <dcterms:modified xsi:type="dcterms:W3CDTF">2015-07-29T14:12:57Z</dcterms:modified>
</cp:coreProperties>
</file>