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4" r:id="rId1"/>
  </p:sldMasterIdLst>
  <p:notesMasterIdLst>
    <p:notesMasterId r:id="rId14"/>
  </p:notesMasterIdLst>
  <p:sldIdLst>
    <p:sldId id="256" r:id="rId2"/>
    <p:sldId id="257" r:id="rId3"/>
    <p:sldId id="278" r:id="rId4"/>
    <p:sldId id="262" r:id="rId5"/>
    <p:sldId id="275" r:id="rId6"/>
    <p:sldId id="274" r:id="rId7"/>
    <p:sldId id="264" r:id="rId8"/>
    <p:sldId id="265" r:id="rId9"/>
    <p:sldId id="266" r:id="rId10"/>
    <p:sldId id="267" r:id="rId11"/>
    <p:sldId id="268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78"/>
    <p:restoredTop sz="94780"/>
  </p:normalViewPr>
  <p:slideViewPr>
    <p:cSldViewPr snapToGrid="0" snapToObjects="1">
      <p:cViewPr varScale="1">
        <p:scale>
          <a:sx n="108" d="100"/>
          <a:sy n="108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83D27-3579-B144-9B0C-7F95513F7F7B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EACD0-25F4-9445-A018-631051422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ACD0-25F4-9445-A018-631051422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E016143-E03C-4CFD-AFDC-14E5BDEA754C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29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59FD0C-5451-4CA0-86AF-E70AE3279989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59FD0C-5451-4CA0-86AF-E70AE3279989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59FD0C-5451-4CA0-86AF-E70AE3279989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810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F6C806-BBF7-471C-9527-881CE2266695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8A7C6C-0F39-4D70-8E8D-FE5B9C95FA73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.com/accessibility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962" y="0"/>
            <a:ext cx="10575562" cy="4361935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Accessibility and the iPad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324" y="3928153"/>
            <a:ext cx="10008839" cy="952766"/>
          </a:xfrm>
        </p:spPr>
        <p:txBody>
          <a:bodyPr numCol="2"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Switch Access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Voice Over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Speech Access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And More!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268" y="231463"/>
            <a:ext cx="4396451" cy="1293028"/>
          </a:xfrm>
        </p:spPr>
        <p:txBody>
          <a:bodyPr/>
          <a:lstStyle/>
          <a:p>
            <a:r>
              <a:rPr lang="en-US" smtClean="0"/>
              <a:t>Assistive Touch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1" r="-654" b="30262"/>
          <a:stretch/>
        </p:blipFill>
        <p:spPr>
          <a:xfrm>
            <a:off x="70305" y="1017917"/>
            <a:ext cx="3505199" cy="2652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" y="3982159"/>
            <a:ext cx="3505199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78" y="3982159"/>
            <a:ext cx="3505199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9" r="23832"/>
          <a:stretch/>
        </p:blipFill>
        <p:spPr>
          <a:xfrm>
            <a:off x="3976378" y="1151708"/>
            <a:ext cx="2596243" cy="2385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1825" y="1236244"/>
            <a:ext cx="40208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Creature gestures of your own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On every screen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Compatible with switches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Lock device, home button, shortcuts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962" y="15657"/>
            <a:ext cx="4434213" cy="1293028"/>
          </a:xfrm>
        </p:spPr>
        <p:txBody>
          <a:bodyPr/>
          <a:lstStyle/>
          <a:p>
            <a:pPr algn="l"/>
            <a:r>
              <a:rPr lang="en-US" dirty="0" smtClean="0"/>
              <a:t>Switch </a:t>
            </a:r>
            <a:r>
              <a:rPr lang="en-US" smtClean="0"/>
              <a:t>Access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149" y="1064712"/>
            <a:ext cx="5571991" cy="5649239"/>
          </a:xfrm>
        </p:spPr>
        <p:txBody>
          <a:bodyPr>
            <a:normAutofit/>
          </a:bodyPr>
          <a:lstStyle/>
          <a:p>
            <a:r>
              <a:rPr lang="en-US" dirty="0" smtClean="0"/>
              <a:t>First Connect your device through </a:t>
            </a:r>
            <a:endParaRPr lang="en-US" dirty="0" smtClean="0"/>
          </a:p>
          <a:p>
            <a:pPr lvl="1"/>
            <a:r>
              <a:rPr lang="en-US" dirty="0" smtClean="0"/>
              <a:t>Bluetooth</a:t>
            </a:r>
          </a:p>
          <a:p>
            <a:pPr lvl="1"/>
            <a:r>
              <a:rPr lang="en-US" dirty="0" smtClean="0"/>
              <a:t>Switch interfaces</a:t>
            </a:r>
          </a:p>
          <a:p>
            <a:pPr lvl="1"/>
            <a:r>
              <a:rPr lang="en-US" dirty="0" smtClean="0"/>
              <a:t>Built in</a:t>
            </a:r>
          </a:p>
          <a:p>
            <a:r>
              <a:rPr lang="en-US" dirty="0" smtClean="0"/>
              <a:t>Bluetooth</a:t>
            </a:r>
          </a:p>
          <a:p>
            <a:r>
              <a:rPr lang="en-US" dirty="0" smtClean="0"/>
              <a:t>Switch interface</a:t>
            </a:r>
          </a:p>
          <a:p>
            <a:r>
              <a:rPr lang="en-US" dirty="0" smtClean="0"/>
              <a:t>Built in c</a:t>
            </a:r>
            <a:r>
              <a:rPr lang="en-US" dirty="0" smtClean="0"/>
              <a:t>amera </a:t>
            </a:r>
          </a:p>
          <a:p>
            <a:pPr lvl="1"/>
            <a:r>
              <a:rPr lang="en-US" dirty="0" smtClean="0"/>
              <a:t>improving</a:t>
            </a:r>
            <a:endParaRPr lang="en-US" dirty="0" smtClean="0"/>
          </a:p>
          <a:p>
            <a:r>
              <a:rPr lang="en-US" dirty="0" smtClean="0"/>
              <a:t>Switch Control</a:t>
            </a:r>
          </a:p>
          <a:p>
            <a:pPr lvl="1"/>
            <a:r>
              <a:rPr lang="en-US" dirty="0" smtClean="0"/>
              <a:t>Automatic or Do it yourself? </a:t>
            </a:r>
          </a:p>
          <a:p>
            <a:pPr lvl="1"/>
            <a:r>
              <a:rPr lang="en-US" dirty="0" smtClean="0"/>
              <a:t>Cursor size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Loops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2" y="1418572"/>
            <a:ext cx="5728568" cy="42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Questions?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268" y="382024"/>
            <a:ext cx="4994690" cy="71965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268" y="1101677"/>
            <a:ext cx="5033366" cy="4024125"/>
          </a:xfrm>
        </p:spPr>
        <p:txBody>
          <a:bodyPr>
            <a:normAutofit/>
          </a:bodyPr>
          <a:lstStyle/>
          <a:p>
            <a:r>
              <a:rPr lang="en-US" dirty="0" smtClean="0"/>
              <a:t>Accessibility features in Apple products with iOS 8.4 </a:t>
            </a:r>
          </a:p>
          <a:p>
            <a:pPr lvl="1"/>
            <a:r>
              <a:rPr lang="en-US" dirty="0" smtClean="0"/>
              <a:t>iPads 3</a:t>
            </a:r>
            <a:r>
              <a:rPr lang="en-US" baseline="30000" dirty="0"/>
              <a:t> </a:t>
            </a:r>
            <a:r>
              <a:rPr lang="en-US" dirty="0" smtClean="0"/>
              <a:t>and above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Phone 4s and above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Settings -&gt;General -&gt;Accessibility </a:t>
            </a:r>
            <a:endParaRPr lang="en-US" dirty="0"/>
          </a:p>
          <a:p>
            <a:r>
              <a:rPr lang="en-US" sz="2400" dirty="0" smtClean="0"/>
              <a:t>Lost?</a:t>
            </a:r>
          </a:p>
          <a:p>
            <a:pPr lvl="1"/>
            <a:r>
              <a:rPr lang="en-US" dirty="0" smtClean="0"/>
              <a:t>Tips under the buttons </a:t>
            </a:r>
          </a:p>
          <a:p>
            <a:r>
              <a:rPr lang="en-US" dirty="0" smtClean="0">
                <a:hlinkClick r:id="rId3"/>
              </a:rPr>
              <a:t>Apple Accessibility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9" y="741850"/>
            <a:ext cx="5899113" cy="46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Shortcut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862" y="1664678"/>
            <a:ext cx="10738338" cy="455400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Very Bottom of accessibility features</a:t>
            </a:r>
          </a:p>
          <a:p>
            <a:r>
              <a:rPr lang="en-US" dirty="0" smtClean="0"/>
              <a:t>DO FIRST. SELECT ALL OPTIONS</a:t>
            </a:r>
          </a:p>
          <a:p>
            <a:r>
              <a:rPr lang="en-US" dirty="0" smtClean="0"/>
              <a:t>Triple </a:t>
            </a:r>
            <a:r>
              <a:rPr lang="en-US" dirty="0"/>
              <a:t>clicking the home button will bring up a menu</a:t>
            </a:r>
          </a:p>
          <a:p>
            <a:r>
              <a:rPr lang="en-US" dirty="0"/>
              <a:t>Turn accessibility settings off or on. </a:t>
            </a:r>
          </a:p>
        </p:txBody>
      </p:sp>
    </p:spTree>
    <p:extLst>
      <p:ext uri="{BB962C8B-B14F-4D97-AF65-F5344CB8AC3E}">
        <p14:creationId xmlns:p14="http://schemas.microsoft.com/office/powerpoint/2010/main" val="14731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646" y="181608"/>
            <a:ext cx="2928277" cy="945735"/>
          </a:xfrm>
        </p:spPr>
        <p:txBody>
          <a:bodyPr/>
          <a:lstStyle/>
          <a:p>
            <a:pPr algn="ctr"/>
            <a:r>
              <a:rPr lang="en-US" smtClean="0"/>
              <a:t>Speech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61" y="1127343"/>
            <a:ext cx="5407402" cy="43214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Speak Selection </a:t>
            </a:r>
          </a:p>
          <a:p>
            <a:pPr lvl="1"/>
            <a:r>
              <a:rPr lang="en-US" dirty="0" smtClean="0"/>
              <a:t>Option to speak selected text </a:t>
            </a:r>
          </a:p>
          <a:p>
            <a:r>
              <a:rPr lang="en-US" dirty="0" smtClean="0"/>
              <a:t>Speak Screen </a:t>
            </a:r>
          </a:p>
          <a:p>
            <a:pPr lvl="1"/>
            <a:r>
              <a:rPr lang="en-US" dirty="0" smtClean="0"/>
              <a:t>2 finger swipe from top pf screen to hear content of screen </a:t>
            </a:r>
          </a:p>
          <a:p>
            <a:r>
              <a:rPr lang="en-US" dirty="0" smtClean="0"/>
              <a:t>Change Voices</a:t>
            </a:r>
          </a:p>
          <a:p>
            <a:r>
              <a:rPr lang="en-US" dirty="0" smtClean="0"/>
              <a:t>Highlight Context </a:t>
            </a:r>
          </a:p>
          <a:p>
            <a:pPr lvl="1"/>
            <a:r>
              <a:rPr lang="en-US" dirty="0" smtClean="0"/>
              <a:t>Like karaoke </a:t>
            </a:r>
          </a:p>
          <a:p>
            <a:r>
              <a:rPr lang="en-US" dirty="0" smtClean="0"/>
              <a:t>Speak Auto Text</a:t>
            </a:r>
          </a:p>
          <a:p>
            <a:pPr lvl="1"/>
            <a:r>
              <a:rPr lang="en-US" dirty="0" smtClean="0"/>
              <a:t>Automatically speak corrected words</a:t>
            </a:r>
          </a:p>
          <a:p>
            <a:pPr lvl="1"/>
            <a:r>
              <a:rPr lang="en-US" dirty="0" smtClean="0"/>
              <a:t>CAREFUL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3" t="1" b="61988"/>
          <a:stretch/>
        </p:blipFill>
        <p:spPr>
          <a:xfrm>
            <a:off x="548165" y="4501627"/>
            <a:ext cx="5130382" cy="2139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onut 4"/>
          <p:cNvSpPr/>
          <p:nvPr/>
        </p:nvSpPr>
        <p:spPr>
          <a:xfrm>
            <a:off x="3522688" y="5694914"/>
            <a:ext cx="689548" cy="490763"/>
          </a:xfrm>
          <a:prstGeom prst="donut">
            <a:avLst>
              <a:gd name="adj" fmla="val 25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8" b="16866"/>
          <a:stretch/>
        </p:blipFill>
        <p:spPr>
          <a:xfrm>
            <a:off x="851279" y="181608"/>
            <a:ext cx="4524153" cy="41462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66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1" y="40757"/>
            <a:ext cx="5706649" cy="129302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Voice </a:t>
            </a:r>
            <a:r>
              <a:rPr lang="en-US" sz="6600" b="1" dirty="0" smtClean="0"/>
              <a:t>Over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690" y="216568"/>
            <a:ext cx="5386192" cy="6372122"/>
          </a:xfrm>
        </p:spPr>
        <p:txBody>
          <a:bodyPr>
            <a:normAutofit/>
          </a:bodyPr>
          <a:lstStyle/>
          <a:p>
            <a:r>
              <a:rPr lang="en-US" dirty="0"/>
              <a:t>Speak Hints</a:t>
            </a:r>
          </a:p>
          <a:p>
            <a:r>
              <a:rPr lang="en-US" dirty="0"/>
              <a:t>Use Pitch Change </a:t>
            </a:r>
          </a:p>
          <a:p>
            <a:r>
              <a:rPr lang="en-US" dirty="0"/>
              <a:t>Use  Sound Effects </a:t>
            </a:r>
          </a:p>
          <a:p>
            <a:pPr lvl="1"/>
            <a:r>
              <a:rPr lang="en-US" dirty="0"/>
              <a:t>Informs you when you switch what is on screens and such </a:t>
            </a:r>
          </a:p>
          <a:p>
            <a:r>
              <a:rPr lang="en-US" dirty="0"/>
              <a:t>Speech </a:t>
            </a:r>
          </a:p>
          <a:p>
            <a:pPr lvl="1"/>
            <a:r>
              <a:rPr lang="en-US" dirty="0"/>
              <a:t>Change languages and dialects</a:t>
            </a:r>
          </a:p>
          <a:p>
            <a:pPr lvl="1"/>
            <a:r>
              <a:rPr lang="en-US" dirty="0"/>
              <a:t>Alex </a:t>
            </a:r>
          </a:p>
          <a:p>
            <a:r>
              <a:rPr lang="en-US" dirty="0"/>
              <a:t>Typing Feedback </a:t>
            </a:r>
          </a:p>
          <a:p>
            <a:r>
              <a:rPr lang="en-US" dirty="0"/>
              <a:t>Speak Notifications</a:t>
            </a:r>
          </a:p>
          <a:p>
            <a:r>
              <a:rPr lang="en-US" dirty="0"/>
              <a:t>Large Cursor </a:t>
            </a:r>
            <a:endParaRPr lang="en-US" dirty="0" smtClean="0"/>
          </a:p>
          <a:p>
            <a:r>
              <a:rPr lang="en-US" dirty="0" smtClean="0"/>
              <a:t>Rotor</a:t>
            </a:r>
            <a:endParaRPr lang="en-US" dirty="0"/>
          </a:p>
          <a:p>
            <a:pPr lvl="1"/>
            <a:r>
              <a:rPr lang="en-US" dirty="0"/>
              <a:t>Turn two fingers as you would a dial to open up the Rotor</a:t>
            </a:r>
          </a:p>
          <a:p>
            <a:pPr lvl="1"/>
            <a:r>
              <a:rPr lang="en-US" dirty="0"/>
              <a:t>Rotor has shortcuts during voice over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9"/>
          <a:stretch/>
        </p:blipFill>
        <p:spPr>
          <a:xfrm>
            <a:off x="3445637" y="1887783"/>
            <a:ext cx="2995987" cy="3291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0"/>
          <a:stretch/>
        </p:blipFill>
        <p:spPr>
          <a:xfrm>
            <a:off x="214509" y="1887783"/>
            <a:ext cx="3004680" cy="3291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5636" y="1518451"/>
            <a:ext cx="299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Rotor Options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508" y="1518452"/>
            <a:ext cx="300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Rotor Visual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193" y="197569"/>
            <a:ext cx="6132534" cy="1293028"/>
          </a:xfrm>
        </p:spPr>
        <p:txBody>
          <a:bodyPr/>
          <a:lstStyle/>
          <a:p>
            <a:pPr algn="ctr"/>
            <a:r>
              <a:rPr lang="en-US" dirty="0" smtClean="0"/>
              <a:t>Voice Over Braille Display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488" y="1490597"/>
            <a:ext cx="5724394" cy="3428963"/>
          </a:xfrm>
        </p:spPr>
        <p:txBody>
          <a:bodyPr/>
          <a:lstStyle/>
          <a:p>
            <a:r>
              <a:rPr lang="en-US" dirty="0" smtClean="0"/>
              <a:t>Braille display without physical keyboard (1)</a:t>
            </a:r>
          </a:p>
          <a:p>
            <a:r>
              <a:rPr lang="en-US" dirty="0" smtClean="0"/>
              <a:t>Braille </a:t>
            </a:r>
            <a:r>
              <a:rPr lang="en-US" dirty="0" smtClean="0"/>
              <a:t>display with a physical keyboard </a:t>
            </a:r>
          </a:p>
          <a:p>
            <a:pPr lvl="1"/>
            <a:r>
              <a:rPr lang="en-US" dirty="0" smtClean="0"/>
              <a:t>Hook up with Bluetooth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88" y="4919560"/>
            <a:ext cx="5724394" cy="1616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9" y="222337"/>
            <a:ext cx="4121062" cy="3090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9" y="3565183"/>
            <a:ext cx="4121062" cy="30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32" y="152035"/>
            <a:ext cx="4697261" cy="1293028"/>
          </a:xfrm>
        </p:spPr>
        <p:txBody>
          <a:bodyPr/>
          <a:lstStyle/>
          <a:p>
            <a:pPr algn="l"/>
            <a:r>
              <a:rPr lang="en-US" dirty="0" smtClean="0"/>
              <a:t>Hearing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035" y="1168317"/>
            <a:ext cx="5513882" cy="5325254"/>
          </a:xfrm>
        </p:spPr>
        <p:txBody>
          <a:bodyPr>
            <a:normAutofit/>
          </a:bodyPr>
          <a:lstStyle/>
          <a:p>
            <a:r>
              <a:rPr lang="en-US" dirty="0" err="1" smtClean="0"/>
              <a:t>Facetime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Signing </a:t>
            </a:r>
            <a:endParaRPr lang="en-US" dirty="0" smtClean="0"/>
          </a:p>
          <a:p>
            <a:r>
              <a:rPr lang="en-US" dirty="0" smtClean="0"/>
              <a:t>Subtitles and Captioning</a:t>
            </a:r>
          </a:p>
          <a:p>
            <a:r>
              <a:rPr lang="en-US" dirty="0" smtClean="0"/>
              <a:t>Siri </a:t>
            </a:r>
            <a:endParaRPr lang="en-US" dirty="0" smtClean="0"/>
          </a:p>
          <a:p>
            <a:pPr lvl="1"/>
            <a:r>
              <a:rPr lang="en-US" dirty="0" smtClean="0"/>
              <a:t>Speech to text on notes</a:t>
            </a:r>
          </a:p>
          <a:p>
            <a:r>
              <a:rPr lang="en-US" dirty="0"/>
              <a:t>A</a:t>
            </a:r>
            <a:r>
              <a:rPr lang="en-US" dirty="0" smtClean="0"/>
              <a:t>lternative Alerts </a:t>
            </a:r>
          </a:p>
          <a:p>
            <a:pPr lvl="1"/>
            <a:r>
              <a:rPr lang="en-US" dirty="0" smtClean="0"/>
              <a:t>LED Flash</a:t>
            </a:r>
          </a:p>
          <a:p>
            <a:pPr lvl="1"/>
            <a:r>
              <a:rPr lang="en-US" dirty="0" smtClean="0"/>
              <a:t>Vibrations </a:t>
            </a:r>
            <a:endParaRPr lang="en-US" dirty="0" smtClean="0"/>
          </a:p>
          <a:p>
            <a:r>
              <a:rPr lang="en-US" dirty="0" smtClean="0"/>
              <a:t>Hearing Aids </a:t>
            </a:r>
          </a:p>
          <a:p>
            <a:pPr lvl="1"/>
            <a:r>
              <a:rPr lang="en-US" dirty="0" err="1" smtClean="0"/>
              <a:t>Audibel</a:t>
            </a:r>
            <a:r>
              <a:rPr lang="en-US" dirty="0" smtClean="0"/>
              <a:t>, Audigy, </a:t>
            </a:r>
            <a:r>
              <a:rPr lang="en-US" dirty="0" err="1" smtClean="0"/>
              <a:t>Beltone</a:t>
            </a:r>
            <a:r>
              <a:rPr lang="en-US" dirty="0" smtClean="0"/>
              <a:t>, Cochlear, </a:t>
            </a:r>
            <a:r>
              <a:rPr lang="en-US" dirty="0" err="1" smtClean="0"/>
              <a:t>MictoTech</a:t>
            </a:r>
            <a:r>
              <a:rPr lang="en-US" dirty="0" smtClean="0"/>
              <a:t>, </a:t>
            </a:r>
            <a:r>
              <a:rPr lang="en-US" dirty="0" err="1" smtClean="0"/>
              <a:t>NuEar</a:t>
            </a:r>
            <a:r>
              <a:rPr lang="en-US" dirty="0" smtClean="0"/>
              <a:t>, </a:t>
            </a:r>
            <a:r>
              <a:rPr lang="en-US" dirty="0" err="1" smtClean="0"/>
              <a:t>ReSound</a:t>
            </a:r>
            <a:r>
              <a:rPr lang="en-US" dirty="0" smtClean="0"/>
              <a:t>, Starkey</a:t>
            </a:r>
          </a:p>
          <a:p>
            <a:pPr lvl="1"/>
            <a:r>
              <a:rPr lang="en-US" dirty="0" smtClean="0"/>
              <a:t>Bluetooth connection </a:t>
            </a:r>
          </a:p>
          <a:p>
            <a:pPr lvl="1"/>
            <a:r>
              <a:rPr lang="en-US" dirty="0" smtClean="0"/>
              <a:t>Manage hearing aid from phone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2" t="33729" b="20911"/>
          <a:stretch/>
        </p:blipFill>
        <p:spPr>
          <a:xfrm>
            <a:off x="385642" y="381729"/>
            <a:ext cx="5247822" cy="2649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t="13971" r="6237" b="14321"/>
          <a:stretch/>
        </p:blipFill>
        <p:spPr>
          <a:xfrm>
            <a:off x="1990221" y="3123347"/>
            <a:ext cx="2038664" cy="35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and Motor Skills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6483246" cy="1449465"/>
          </a:xfrm>
        </p:spPr>
        <p:txBody>
          <a:bodyPr>
            <a:normAutofit/>
          </a:bodyPr>
          <a:lstStyle/>
          <a:p>
            <a:r>
              <a:rPr lang="en-US" dirty="0" smtClean="0"/>
              <a:t>Siri 			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smtClean="0"/>
              <a:t>Party Keyboard Support</a:t>
            </a:r>
            <a:endParaRPr lang="en-US" dirty="0" smtClean="0"/>
          </a:p>
          <a:p>
            <a:r>
              <a:rPr lang="en-US" dirty="0" smtClean="0"/>
              <a:t>Switch Access 		Dictation</a:t>
            </a:r>
          </a:p>
          <a:p>
            <a:r>
              <a:rPr lang="en-US" dirty="0" smtClean="0"/>
              <a:t>Assistive Touch 	Keyboard shortcuts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460" y="60595"/>
            <a:ext cx="5258196" cy="1293028"/>
          </a:xfrm>
        </p:spPr>
        <p:txBody>
          <a:bodyPr/>
          <a:lstStyle/>
          <a:p>
            <a:pPr algn="l"/>
            <a:r>
              <a:rPr lang="en-US" dirty="0" smtClean="0"/>
              <a:t>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322" y="1449991"/>
            <a:ext cx="4119797" cy="5062927"/>
          </a:xfrm>
        </p:spPr>
        <p:txBody>
          <a:bodyPr>
            <a:normAutofit/>
          </a:bodyPr>
          <a:lstStyle/>
          <a:p>
            <a:r>
              <a:rPr lang="en-US" dirty="0" smtClean="0"/>
              <a:t>Siri</a:t>
            </a:r>
          </a:p>
          <a:p>
            <a:pPr lvl="1"/>
            <a:r>
              <a:rPr lang="en-US" dirty="0" smtClean="0"/>
              <a:t>When plugged into charger say “hey Siri”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Open Maps”</a:t>
            </a:r>
          </a:p>
          <a:p>
            <a:r>
              <a:rPr lang="en-US" dirty="0" smtClean="0"/>
              <a:t>Dictation</a:t>
            </a:r>
            <a:endParaRPr lang="en-US" dirty="0" smtClean="0"/>
          </a:p>
          <a:p>
            <a:pPr lvl="1"/>
            <a:r>
              <a:rPr lang="en-US" dirty="0" smtClean="0"/>
              <a:t>Tap little microphone for speech to text</a:t>
            </a:r>
          </a:p>
          <a:p>
            <a:r>
              <a:rPr lang="en-US" dirty="0" smtClean="0"/>
              <a:t>Keyboards 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support</a:t>
            </a:r>
          </a:p>
          <a:p>
            <a:pPr lvl="1"/>
            <a:r>
              <a:rPr lang="en-US" dirty="0" smtClean="0"/>
              <a:t>Keyboard shortcuts LOL</a:t>
            </a:r>
          </a:p>
          <a:p>
            <a:pPr lvl="1"/>
            <a:r>
              <a:rPr lang="en-US" dirty="0" smtClean="0"/>
              <a:t>Word Prediction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06" y="2897729"/>
            <a:ext cx="1415890" cy="141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3" y="1449991"/>
            <a:ext cx="2760735" cy="4900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46" y="1449991"/>
            <a:ext cx="2760735" cy="4900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290" y="1007378"/>
            <a:ext cx="298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Word Prediction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7874" y="1007378"/>
            <a:ext cx="298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Keyboard Shortcuts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3572" y="2528397"/>
            <a:ext cx="65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Siri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996</TotalTime>
  <Words>326</Words>
  <Application>Microsoft Macintosh PowerPoint</Application>
  <PresentationFormat>Widescreen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Arial</vt:lpstr>
      <vt:lpstr>Vapor Trail</vt:lpstr>
      <vt:lpstr>Accessibility and the iPad  </vt:lpstr>
      <vt:lpstr>Overview</vt:lpstr>
      <vt:lpstr>Accessibility Shortcut</vt:lpstr>
      <vt:lpstr>Speech </vt:lpstr>
      <vt:lpstr>Voice Over</vt:lpstr>
      <vt:lpstr>Voice Over Braille Display </vt:lpstr>
      <vt:lpstr>Hearing Basics </vt:lpstr>
      <vt:lpstr>Physical and Motor Skills </vt:lpstr>
      <vt:lpstr>Basics </vt:lpstr>
      <vt:lpstr>Assistive Touch </vt:lpstr>
      <vt:lpstr>Switch Access </vt:lpstr>
      <vt:lpstr>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and the iPad </dc:title>
  <dc:creator>tasc@ucphuntsville.org</dc:creator>
  <cp:lastModifiedBy>tasc@ucphuntsville.org</cp:lastModifiedBy>
  <cp:revision>67</cp:revision>
  <dcterms:created xsi:type="dcterms:W3CDTF">2015-06-12T18:01:56Z</dcterms:created>
  <dcterms:modified xsi:type="dcterms:W3CDTF">2015-09-10T23:43:32Z</dcterms:modified>
</cp:coreProperties>
</file>